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838" autoAdjust="0"/>
    <p:restoredTop sz="94624" autoAdjust="0"/>
  </p:normalViewPr>
  <p:slideViewPr>
    <p:cSldViewPr>
      <p:cViewPr>
        <p:scale>
          <a:sx n="84" d="100"/>
          <a:sy n="84" d="100"/>
        </p:scale>
        <p:origin x="-912" y="5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26B84-C9B5-4C32-8336-AD5149ECE8B0}" type="datetimeFigureOut">
              <a:rPr lang="ru-RU" smtClean="0"/>
              <a:t>18.11.2016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0A98D2-1F1F-493C-B2BD-7AE30949190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0A98D2-1F1F-493C-B2BD-7AE30949190C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E4FC2-FA4C-43F6-8A79-3E69928E0023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A0A2F-94C9-46E2-8F9F-F12AD37DC3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E4FC2-FA4C-43F6-8A79-3E69928E0023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A0A2F-94C9-46E2-8F9F-F12AD37DC3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E4FC2-FA4C-43F6-8A79-3E69928E0023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A0A2F-94C9-46E2-8F9F-F12AD37DC3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E4FC2-FA4C-43F6-8A79-3E69928E0023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A0A2F-94C9-46E2-8F9F-F12AD37DC3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E4FC2-FA4C-43F6-8A79-3E69928E0023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A0A2F-94C9-46E2-8F9F-F12AD37DC3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E4FC2-FA4C-43F6-8A79-3E69928E0023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A0A2F-94C9-46E2-8F9F-F12AD37DC3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E4FC2-FA4C-43F6-8A79-3E69928E0023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A0A2F-94C9-46E2-8F9F-F12AD37DC3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E4FC2-FA4C-43F6-8A79-3E69928E0023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A0A2F-94C9-46E2-8F9F-F12AD37DC3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E4FC2-FA4C-43F6-8A79-3E69928E0023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A0A2F-94C9-46E2-8F9F-F12AD37DC3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E4FC2-FA4C-43F6-8A79-3E69928E0023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A0A2F-94C9-46E2-8F9F-F12AD37DC3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E4FC2-FA4C-43F6-8A79-3E69928E0023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A0A2F-94C9-46E2-8F9F-F12AD37DC3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E4FC2-FA4C-43F6-8A79-3E69928E0023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A0A2F-94C9-46E2-8F9F-F12AD37DC31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6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Михаил Юрьевич Лермонтов</a:t>
            </a:r>
            <a:endParaRPr lang="ru-RU" sz="6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листок</a:t>
            </a:r>
            <a:endParaRPr lang="ru-RU" sz="4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85927"/>
            <a:ext cx="7772400" cy="2500330"/>
          </a:xfrm>
        </p:spPr>
        <p:txBody>
          <a:bodyPr numCol="1">
            <a:normAutofit/>
          </a:bodyPr>
          <a:lstStyle/>
          <a:p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Дубовый листок оторвался от ветки родимой И в 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степь укатился, жестокою бурей гонимый Засох и увял он от холода, зноя и горя И вот наконец  докатился до Чёрного моря.                 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3886200"/>
            <a:ext cx="7643866" cy="2543196"/>
          </a:xfrm>
        </p:spPr>
        <p:txBody>
          <a:bodyPr/>
          <a:lstStyle/>
          <a:p>
            <a:pPr algn="just"/>
            <a:endParaRPr lang="ru-RU" u="sng" dirty="0"/>
          </a:p>
        </p:txBody>
      </p:sp>
      <p:pic>
        <p:nvPicPr>
          <p:cNvPr id="7" name="Рисунок 6" descr="Безымянный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3857628"/>
            <a:ext cx="5786478" cy="3000372"/>
          </a:xfrm>
          <a:prstGeom prst="rect">
            <a:avLst/>
          </a:prstGeom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571481"/>
            <a:ext cx="7772400" cy="2000264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Чёрного моря чинара стоит молодая  С ней шепчется ветер, зелёные ветви лаская На ветвях зелёных качаются райские птицы Поют они песни во славу морской царь-девицы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2928934"/>
            <a:ext cx="7786742" cy="371477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" name="Рисунок 5" descr="Безымянный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64" y="3857628"/>
            <a:ext cx="6143636" cy="3000372"/>
          </a:xfrm>
          <a:prstGeom prst="rect">
            <a:avLst/>
          </a:prstGeom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000108"/>
            <a:ext cx="8358246" cy="2528905"/>
          </a:xfrm>
        </p:spPr>
        <p:txBody>
          <a:bodyPr>
            <a:normAutofit fontScale="90000"/>
          </a:bodyPr>
          <a:lstStyle/>
          <a:p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странник прижался у корня чинары высокой Приюта на время он молит с тоскою глубокой И так говорит он : Я бедный листочек дубовый до срока созрел я и вырос в отчизне суровой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4000504"/>
            <a:ext cx="6400800" cy="207170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Безымянный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785786" y="3286124"/>
            <a:ext cx="7286676" cy="3190534"/>
          </a:xfrm>
          <a:prstGeom prst="rect">
            <a:avLst/>
          </a:prstGeom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2143139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Один и без цели по свету ношусь давно я ,  Засох я без тени, увял я без сна и покоя. Прими же пришельца меж листьев твоих изумрудных не мало я знаю рассказов мудрёных и чудных .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Безымянный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1934" y="3000372"/>
            <a:ext cx="5072066" cy="3000396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0"/>
            <a:ext cx="8715404" cy="2285991"/>
          </a:xfrm>
        </p:spPr>
        <p:txBody>
          <a:bodyPr>
            <a:normAutofit/>
          </a:bodyPr>
          <a:lstStyle/>
          <a:p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(на что мне тебя? – отвечает младая чинара.- Ты пылен и жёлт, - и сынам моим свежим не пара.</a:t>
            </a:r>
            <a:endParaRPr lang="ru-RU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Безымянный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3429000"/>
            <a:ext cx="8072494" cy="3429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Безымянный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9322" y="2143116"/>
            <a:ext cx="2786049" cy="16383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85728"/>
            <a:ext cx="7772400" cy="2857519"/>
          </a:xfrm>
        </p:spPr>
        <p:txBody>
          <a:bodyPr>
            <a:normAutofit/>
          </a:bodyPr>
          <a:lstStyle/>
          <a:p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Ты много видал- да к чему мне твои небылицы? Мой слух утомили давно уж и райские птицы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Безымянный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2357430"/>
            <a:ext cx="7000924" cy="3429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428652"/>
            <a:ext cx="8858280" cy="3071834"/>
          </a:xfrm>
        </p:spPr>
        <p:txBody>
          <a:bodyPr>
            <a:noAutofit/>
          </a:bodyPr>
          <a:lstStyle/>
          <a:p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Иди себе дальше, о странник! Тебя я не знаю! Я солнцем любима, цвету для него и блистаю По небу я ветви раскинула здесь на просторе, И корни мои умывает холодное море».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Безымянный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426142">
            <a:off x="599734" y="2278476"/>
            <a:ext cx="8286776" cy="4154063"/>
          </a:xfrm>
          <a:prstGeom prst="snipRoundRect">
            <a:avLst/>
          </a:prstGeom>
          <a:ln>
            <a:solidFill>
              <a:schemeClr val="accent3"/>
            </a:solidFill>
          </a:ln>
          <a:scene3d>
            <a:camera prst="isometricOffAxis2Top"/>
            <a:lightRig rig="threePt" dir="t"/>
          </a:scene3d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</a:t>
            </a:r>
            <a:endParaRPr lang="ru-RU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Рисунок 2" descr="RFIlmWEtUuw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42984"/>
            <a:ext cx="9144000" cy="5715016"/>
          </a:xfrm>
          <a:prstGeom prst="rect">
            <a:avLst/>
          </a:prstGeom>
        </p:spPr>
      </p:pic>
    </p:spTree>
  </p:cSld>
  <p:clrMapOvr>
    <a:masterClrMapping/>
  </p:clrMapOvr>
  <p:transition spd="slow">
    <p:wheel spokes="1"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</TotalTime>
  <Words>219</Words>
  <Application>Microsoft Office PowerPoint</Application>
  <PresentationFormat>Экран (4:3)</PresentationFormat>
  <Paragraphs>11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Михаил Юрьевич Лермонтов</vt:lpstr>
      <vt:lpstr>Дубовый листок оторвался от ветки родимой И в  степь укатился, жестокою бурей гонимый Засох и увял он от холода, зноя и горя И вот наконец  докатился до Чёрного моря.                 </vt:lpstr>
      <vt:lpstr> У Чёрного моря чинара стоит молодая  С ней шепчется ветер, зелёные ветви лаская На ветвях зелёных качаются райские птицы Поют они песни во славу морской царь-девицы</vt:lpstr>
      <vt:lpstr>И странник прижался у корня чинары высокой Приюта на время он молит с тоскою глубокой И так говорит он : Я бедный листочек дубовый до срока созрел я и вырос в отчизне суровой.</vt:lpstr>
      <vt:lpstr>Один и без цели по свету ношусь давно я ,  Засох я без тени, увял я без сна и покоя. Прими же пришельца меж листьев твоих изумрудных не мало я знаю рассказов мудрёных и чудных .</vt:lpstr>
      <vt:lpstr>(на что мне тебя? – отвечает младая чинара.- Ты пылен и жёлт, - и сынам моим свежим не пара.</vt:lpstr>
      <vt:lpstr>Ты много видал- да к чему мне твои небылицы? Мой слух утомили давно уж и райские птицы</vt:lpstr>
      <vt:lpstr>Иди себе дальше, о странник! Тебя я не знаю! Я солнцем любима, цвету для него и блистаю По небу я ветви раскинула здесь на просторе, И корни мои умывает холодное море».</vt:lpstr>
      <vt:lpstr>Спасибо за внимание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Михаил Юрьевич Лермонтов</dc:title>
  <dc:creator>иттт</dc:creator>
  <cp:lastModifiedBy>иттт</cp:lastModifiedBy>
  <cp:revision>21</cp:revision>
  <dcterms:created xsi:type="dcterms:W3CDTF">2016-11-17T08:06:44Z</dcterms:created>
  <dcterms:modified xsi:type="dcterms:W3CDTF">2016-11-18T01:51:57Z</dcterms:modified>
</cp:coreProperties>
</file>