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8" autoAdjust="0"/>
    <p:restoredTop sz="94624" autoAdjust="0"/>
  </p:normalViewPr>
  <p:slideViewPr>
    <p:cSldViewPr>
      <p:cViewPr>
        <p:scale>
          <a:sx n="84" d="100"/>
          <a:sy n="84" d="100"/>
        </p:scale>
        <p:origin x="-912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6B84-C9B5-4C32-8336-AD5149ECE8B0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A98D2-1F1F-493C-B2BD-7AE3094919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A98D2-1F1F-493C-B2BD-7AE30949190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4FC2-FA4C-43F6-8A79-3E69928E002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A0A2F-94C9-46E2-8F9F-F12AD37DC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Юрьевич Лермонтов</a:t>
            </a:r>
            <a:endParaRPr lang="ru-RU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листок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2500330"/>
          </a:xfrm>
        </p:spPr>
        <p:txBody>
          <a:bodyPr numCol="1">
            <a:norm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Дубовый листок оторвался от ветки родимой И в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степь укатился, жестокою бурей гонимый Засох и увял он от холода, зноя и горя И вот наконец  докатился до Чёрного моря.                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643866" cy="2543196"/>
          </a:xfrm>
        </p:spPr>
        <p:txBody>
          <a:bodyPr/>
          <a:lstStyle/>
          <a:p>
            <a:pPr algn="just"/>
            <a:endParaRPr lang="ru-RU" u="sng" dirty="0"/>
          </a:p>
        </p:txBody>
      </p:sp>
      <p:pic>
        <p:nvPicPr>
          <p:cNvPr id="7" name="Рисунок 6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857628"/>
            <a:ext cx="5786478" cy="3000372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Чёрного моря чинара стоит молодая  С ней шепчется ветер, зелёные ветви лаская На ветвях зелёных качаются райские птицы Поют они песни во славу морской царь-девицы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928934"/>
            <a:ext cx="7786742" cy="3714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857628"/>
            <a:ext cx="6143636" cy="3000372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358246" cy="2528905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странник прижался у корня чинары высокой Приюта на время он молит с тоскою глубокой И так говорит он : Я бедный листочек дубовый до срока созрел я и вырос в отчизне суровой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000504"/>
            <a:ext cx="6400800" cy="20717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85786" y="3286124"/>
            <a:ext cx="7286676" cy="3190534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Один и без цели по свету ношусь давно я ,  Засох я без тени, увял я без сна и покоя. Прими же пришельца меж листьев твоих изумрудных не мало я знаю рассказов мудрёных и чудных 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000372"/>
            <a:ext cx="5072066" cy="300039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04" cy="2285991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 что мне тебя? – отвечает младая чинара.- Ты пылен и жёлт, - и сынам моим свежим не пара.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429000"/>
            <a:ext cx="8072494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143116"/>
            <a:ext cx="2786049" cy="163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7772400" cy="2857519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много видал- да к чему мне твои небылицы? Мой слух утомили давно уж и райские птицы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357430"/>
            <a:ext cx="7000924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428652"/>
            <a:ext cx="8858280" cy="3071834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Иди себе дальше, о странник! Тебя я не знаю! Я солнцем любима, цвету для него и блистаю По небу я ветви раскинула здесь на просторе, И корни мои умывает холодное море».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26142">
            <a:off x="599734" y="2278476"/>
            <a:ext cx="8286776" cy="4154063"/>
          </a:xfrm>
          <a:prstGeom prst="snipRoundRect">
            <a:avLst/>
          </a:prstGeom>
          <a:ln>
            <a:solidFill>
              <a:schemeClr val="accent3"/>
            </a:solidFill>
          </a:ln>
          <a:scene3d>
            <a:camera prst="isometricOffAxis2Top"/>
            <a:lightRig rig="threePt" dir="t"/>
          </a:scene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RFIlmWEtUu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9144000" cy="571501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219</Words>
  <Application>Microsoft Office PowerPoint</Application>
  <PresentationFormat>Экран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Михаил Юрьевич Лермонтов</vt:lpstr>
      <vt:lpstr>Дубовый листок оторвался от ветки родимой И в  степь укатился, жестокою бурей гонимый Засох и увял он от холода, зноя и горя И вот наконец  докатился до Чёрного моря.                 </vt:lpstr>
      <vt:lpstr> У Чёрного моря чинара стоит молодая  С ней шепчется ветер, зелёные ветви лаская На ветвях зелёных качаются райские птицы Поют они песни во славу морской царь-девицы</vt:lpstr>
      <vt:lpstr>И странник прижался у корня чинары высокой Приюта на время он молит с тоскою глубокой И так говорит он : Я бедный листочек дубовый до срока созрел я и вырос в отчизне суровой.</vt:lpstr>
      <vt:lpstr>Один и без цели по свету ношусь давно я ,  Засох я без тени, увял я без сна и покоя. Прими же пришельца меж листьев твоих изумрудных не мало я знаю рассказов мудрёных и чудных .</vt:lpstr>
      <vt:lpstr>(на что мне тебя? – отвечает младая чинара.- Ты пылен и жёлт, - и сынам моим свежим не пара.</vt:lpstr>
      <vt:lpstr>Ты много видал- да к чему мне твои небылицы? Мой слух утомили давно уж и райские птицы</vt:lpstr>
      <vt:lpstr>Иди себе дальше, о странник! Тебя я не знаю! Я солнцем любима, цвету для него и блистаю По небу я ветви раскинула здесь на просторе, И корни мои умывает холодное море».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Юрьевич Лермонтов</dc:title>
  <dc:creator>иттт</dc:creator>
  <cp:lastModifiedBy>иттт</cp:lastModifiedBy>
  <cp:revision>21</cp:revision>
  <dcterms:created xsi:type="dcterms:W3CDTF">2016-11-17T08:06:44Z</dcterms:created>
  <dcterms:modified xsi:type="dcterms:W3CDTF">2016-11-18T01:51:57Z</dcterms:modified>
</cp:coreProperties>
</file>