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E31B-B610-428A-8608-75C390AB86DE}" type="datetimeFigureOut">
              <a:rPr lang="ru-RU" smtClean="0"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61F8-77FC-4611-B77E-CF27E6321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E31B-B610-428A-8608-75C390AB86DE}" type="datetimeFigureOut">
              <a:rPr lang="ru-RU" smtClean="0"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61F8-77FC-4611-B77E-CF27E6321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E31B-B610-428A-8608-75C390AB86DE}" type="datetimeFigureOut">
              <a:rPr lang="ru-RU" smtClean="0"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61F8-77FC-4611-B77E-CF27E6321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E31B-B610-428A-8608-75C390AB86DE}" type="datetimeFigureOut">
              <a:rPr lang="ru-RU" smtClean="0"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61F8-77FC-4611-B77E-CF27E6321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E31B-B610-428A-8608-75C390AB86DE}" type="datetimeFigureOut">
              <a:rPr lang="ru-RU" smtClean="0"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61F8-77FC-4611-B77E-CF27E6321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E31B-B610-428A-8608-75C390AB86DE}" type="datetimeFigureOut">
              <a:rPr lang="ru-RU" smtClean="0"/>
              <a:t>08.11.2016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61F8-77FC-4611-B77E-CF27E6321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E31B-B610-428A-8608-75C390AB86DE}" type="datetimeFigureOut">
              <a:rPr lang="ru-RU" smtClean="0"/>
              <a:t>08.11.2016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61F8-77FC-4611-B77E-CF27E6321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E31B-B610-428A-8608-75C390AB86DE}" type="datetimeFigureOut">
              <a:rPr lang="ru-RU" smtClean="0"/>
              <a:t>08.11.2016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61F8-77FC-4611-B77E-CF27E6321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E31B-B610-428A-8608-75C390AB86DE}" type="datetimeFigureOut">
              <a:rPr lang="ru-RU" smtClean="0"/>
              <a:t>08.11.2016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61F8-77FC-4611-B77E-CF27E6321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E31B-B610-428A-8608-75C390AB86DE}" type="datetimeFigureOut">
              <a:rPr lang="ru-RU" smtClean="0"/>
              <a:t>08.11.2016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61F8-77FC-4611-B77E-CF27E6321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5E31B-B610-428A-8608-75C390AB86DE}" type="datetimeFigureOut">
              <a:rPr lang="ru-RU" smtClean="0"/>
              <a:t>08.11.2016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161F8-77FC-4611-B77E-CF27E6321E3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45E31B-B610-428A-8608-75C390AB86DE}" type="datetimeFigureOut">
              <a:rPr lang="ru-RU" smtClean="0"/>
              <a:t>08.11.2016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161F8-77FC-4611-B77E-CF27E6321E3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785794"/>
            <a:ext cx="7772400" cy="1470025"/>
          </a:xfrm>
        </p:spPr>
        <p:txBody>
          <a:bodyPr/>
          <a:lstStyle/>
          <a:p>
            <a:r>
              <a:rPr lang="ru-RU" dirty="0" smtClean="0"/>
              <a:t>Этимология слов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200" y="4929198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Работу выполнила</a:t>
            </a:r>
          </a:p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Ученица 6а класса</a:t>
            </a:r>
          </a:p>
          <a:p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Семёнчева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Виктория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4942" y="2643182"/>
            <a:ext cx="3657568" cy="642934"/>
          </a:xfrm>
        </p:spPr>
        <p:txBody>
          <a:bodyPr>
            <a:noAutofit/>
          </a:bodyPr>
          <a:lstStyle/>
          <a:p>
            <a:pPr algn="l"/>
            <a:r>
              <a:rPr lang="ru-RU" sz="2400" b="1" dirty="0" smtClean="0">
                <a:latin typeface="Book Antiqua" pitchFamily="18" charset="0"/>
                <a:cs typeface="Gautami" pitchFamily="34" charset="0"/>
              </a:rPr>
              <a:t>Работа </a:t>
            </a:r>
            <a:r>
              <a:rPr lang="ru-RU" sz="2400" dirty="0" smtClean="0">
                <a:latin typeface="Book Antiqua" pitchFamily="18" charset="0"/>
                <a:cs typeface="Gautami" pitchFamily="34" charset="0"/>
              </a:rPr>
              <a:t>– как это не прискорбно , но слова работа и раб одного корня ; видимо, в рабовладельческом обществе обязанность работать ложилась главным образом на плечи подневольной части населения . Общеславянское </a:t>
            </a:r>
            <a:r>
              <a:rPr lang="en-US" sz="2400" dirty="0" err="1" smtClean="0">
                <a:latin typeface="Book Antiqua" pitchFamily="18" charset="0"/>
                <a:cs typeface="Gautami" pitchFamily="34" charset="0"/>
              </a:rPr>
              <a:t>orbota</a:t>
            </a:r>
            <a:r>
              <a:rPr lang="ru-RU" sz="2400" dirty="0">
                <a:latin typeface="Book Antiqua" pitchFamily="18" charset="0"/>
                <a:cs typeface="Gautami" pitchFamily="34" charset="0"/>
              </a:rPr>
              <a:t> </a:t>
            </a:r>
            <a:r>
              <a:rPr lang="ru-RU" sz="2400" dirty="0" smtClean="0">
                <a:latin typeface="Book Antiqua" pitchFamily="18" charset="0"/>
                <a:cs typeface="Gautami" pitchFamily="34" charset="0"/>
              </a:rPr>
              <a:t>дало робота , в котором в результате аканья «о» заменилось на «а».</a:t>
            </a:r>
            <a:endParaRPr lang="ru-RU" sz="2400" b="1" dirty="0">
              <a:latin typeface="Book Antiqua" pitchFamily="18" charset="0"/>
              <a:cs typeface="Gautami" pitchFamily="34" charset="0"/>
            </a:endParaRPr>
          </a:p>
        </p:txBody>
      </p:sp>
      <p:pic>
        <p:nvPicPr>
          <p:cNvPr id="2050" name="Picture 2" descr="C:\Users\игорь\Desktop\i(57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357298"/>
            <a:ext cx="4861579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4942" y="1643050"/>
            <a:ext cx="3729006" cy="857248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latin typeface="Book Antiqua" pitchFamily="18" charset="0"/>
              </a:rPr>
              <a:t>Алфавит</a:t>
            </a:r>
            <a:r>
              <a:rPr lang="ru-RU" sz="2400" dirty="0" smtClean="0">
                <a:latin typeface="Book Antiqua" pitchFamily="18" charset="0"/>
              </a:rPr>
              <a:t>- (от названия первых двух букв греческого алфавита : альфа и бета – новогреческого – вита ) , совокупность букв , слоговых  знаков  и др. </a:t>
            </a:r>
            <a:r>
              <a:rPr lang="ru-RU" sz="2400" dirty="0" err="1" smtClean="0">
                <a:latin typeface="Book Antiqua" pitchFamily="18" charset="0"/>
              </a:rPr>
              <a:t>графемданной</a:t>
            </a:r>
            <a:r>
              <a:rPr lang="ru-RU" sz="2400" dirty="0" smtClean="0">
                <a:latin typeface="Book Antiqua" pitchFamily="18" charset="0"/>
              </a:rPr>
              <a:t> системы письма , расположенных в определённом порядке .</a:t>
            </a:r>
            <a:endParaRPr lang="ru-RU" sz="2400" b="1" dirty="0">
              <a:latin typeface="Book Antiqua" pitchFamily="18" charset="0"/>
            </a:endParaRPr>
          </a:p>
        </p:txBody>
      </p:sp>
      <p:pic>
        <p:nvPicPr>
          <p:cNvPr id="3075" name="Picture 3" descr="C:\Users\игорь\Desktop\i(6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285860"/>
            <a:ext cx="4639125" cy="34766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512" y="2143116"/>
            <a:ext cx="2500330" cy="1285876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b="1" dirty="0" smtClean="0">
                <a:latin typeface="Book Antiqua" pitchFamily="18" charset="0"/>
              </a:rPr>
              <a:t>Волейбол</a:t>
            </a:r>
            <a:r>
              <a:rPr lang="ru-RU" sz="2400" dirty="0" smtClean="0">
                <a:latin typeface="Book Antiqua" pitchFamily="18" charset="0"/>
              </a:rPr>
              <a:t> – ВОЛЕЙБОЛ . Заимствованное , в 20 – е годы </a:t>
            </a:r>
            <a:r>
              <a:rPr lang="en-US" sz="2400" dirty="0" smtClean="0">
                <a:latin typeface="Book Antiqua" pitchFamily="18" charset="0"/>
              </a:rPr>
              <a:t>xx </a:t>
            </a:r>
            <a:r>
              <a:rPr lang="ru-RU" sz="2400" dirty="0" smtClean="0">
                <a:latin typeface="Book Antiqua" pitchFamily="18" charset="0"/>
              </a:rPr>
              <a:t>века , из английского языка , где </a:t>
            </a:r>
            <a:r>
              <a:rPr lang="en-US" sz="2400" dirty="0" smtClean="0">
                <a:latin typeface="Book Antiqua" pitchFamily="18" charset="0"/>
              </a:rPr>
              <a:t>volleyball – </a:t>
            </a:r>
            <a:r>
              <a:rPr lang="ru-RU" sz="2400" dirty="0" smtClean="0">
                <a:latin typeface="Book Antiqua" pitchFamily="18" charset="0"/>
              </a:rPr>
              <a:t>сложение: </a:t>
            </a:r>
            <a:r>
              <a:rPr lang="en-US" sz="2400" dirty="0" smtClean="0">
                <a:latin typeface="Book Antiqua" pitchFamily="18" charset="0"/>
              </a:rPr>
              <a:t>volley</a:t>
            </a:r>
            <a:r>
              <a:rPr lang="ru-RU" sz="2400" dirty="0" smtClean="0">
                <a:latin typeface="Book Antiqua" pitchFamily="18" charset="0"/>
              </a:rPr>
              <a:t> «полёт» и </a:t>
            </a:r>
            <a:r>
              <a:rPr lang="en-US" sz="2400" dirty="0" smtClean="0">
                <a:latin typeface="Book Antiqua" pitchFamily="18" charset="0"/>
              </a:rPr>
              <a:t>ball </a:t>
            </a:r>
            <a:r>
              <a:rPr lang="ru-RU" sz="2400" dirty="0" smtClean="0">
                <a:latin typeface="Book Antiqua" pitchFamily="18" charset="0"/>
              </a:rPr>
              <a:t>«мяч» .</a:t>
            </a:r>
            <a:endParaRPr lang="ru-RU" sz="2400" b="1" dirty="0">
              <a:latin typeface="Book Antiqua" pitchFamily="18" charset="0"/>
            </a:endParaRPr>
          </a:p>
        </p:txBody>
      </p:sp>
      <p:pic>
        <p:nvPicPr>
          <p:cNvPr id="4098" name="Picture 2" descr="C:\Users\игорь\Desktop\i(59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285860"/>
            <a:ext cx="5536413" cy="36909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 rot="20779331">
            <a:off x="562209" y="1374762"/>
            <a:ext cx="8401080" cy="45545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6000" dirty="0" smtClean="0"/>
              <a:t>Спасибо за внимание!!!</a:t>
            </a:r>
            <a:endParaRPr lang="ru-RU" sz="6000" dirty="0"/>
          </a:p>
        </p:txBody>
      </p:sp>
      <p:pic>
        <p:nvPicPr>
          <p:cNvPr id="1026" name="Picture 2" descr="C:\Users\игорь\Desktop\Шк\Создание\Презентыции\0_5a409_dc34dadf_S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2643182"/>
            <a:ext cx="3295671" cy="372091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131</Words>
  <Application>Microsoft Office PowerPoint</Application>
  <PresentationFormat>Экран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Этимология слов</vt:lpstr>
      <vt:lpstr>Работа – как это не прискорбно , но слова работа и раб одного корня ; видимо, в рабовладельческом обществе обязанность работать ложилась главным образом на плечи подневольной части населения . Общеславянское orbota дало робота , в котором в результате аканья «о» заменилось на «а».</vt:lpstr>
      <vt:lpstr>Алфавит- (от названия первых двух букв греческого алфавита : альфа и бета – новогреческого – вита ) , совокупность букв , слоговых  знаков  и др. графемданной системы письма , расположенных в определённом порядке .</vt:lpstr>
      <vt:lpstr>Волейбол – ВОЛЕЙБОЛ . Заимствованное , в 20 – е годы xx века , из английского языка , где volleyball – сложение: volley «полёт» и ball «мяч» .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игорь</dc:creator>
  <cp:lastModifiedBy>игорь</cp:lastModifiedBy>
  <cp:revision>7</cp:revision>
  <dcterms:created xsi:type="dcterms:W3CDTF">2016-11-08T10:21:03Z</dcterms:created>
  <dcterms:modified xsi:type="dcterms:W3CDTF">2016-11-08T11:29:16Z</dcterms:modified>
</cp:coreProperties>
</file>