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C589AF-1367-4D8F-AF7A-9FC383FF424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4178DB-27FE-4F63-9392-801B1A292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86454"/>
            <a:ext cx="6400800" cy="107154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Семагина</a:t>
            </a:r>
            <a:r>
              <a:rPr lang="ru-RU" dirty="0" smtClean="0">
                <a:solidFill>
                  <a:srgbClr val="FF0000"/>
                </a:solidFill>
              </a:rPr>
              <a:t> Дарья 6б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400052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Михаил Юрьевич Лермонтов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ru-RU" b="1" dirty="0" smtClean="0">
                <a:solidFill>
                  <a:srgbClr val="7030A0"/>
                </a:solidFill>
              </a:rPr>
              <a:t>Листок</a:t>
            </a:r>
            <a:r>
              <a:rPr lang="en-US" b="1" dirty="0" smtClean="0">
                <a:solidFill>
                  <a:srgbClr val="7030A0"/>
                </a:solidFill>
              </a:rPr>
              <a:t>”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343">
    <p:dissolve/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516667_large_5608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2958758" cy="4572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35716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Дубовый листок оторвался от ветки родимой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И в степь укатился, жестокою бурей гонимый;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Засох и увял он от холода, зноя и горя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И вот, наконец, докатился до Черного моря.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_5610121217191525438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086254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У Черного моря чинара стоит молодая;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С ней шепчется ветер, зеленые ветви лаская;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На ветвях зеленых качаются райские птицы;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Поют они песни про славу морской царь-девицы.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167190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3429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 странник прижался у корня чинары высокой;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Приюта на время он молит с тоскою глубокой,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так говорит он: "Я бедный листочек дубовый,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До срока созрел я и вырос в отчизне суровой.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3"/>
            <a:ext cx="4010036" cy="2671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335756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Один и без цели по свету </a:t>
            </a:r>
            <a:r>
              <a:rPr lang="ru-RU" sz="2400" dirty="0" err="1" smtClean="0">
                <a:solidFill>
                  <a:srgbClr val="C00000"/>
                </a:solidFill>
              </a:rPr>
              <a:t>ношуся</a:t>
            </a:r>
            <a:r>
              <a:rPr lang="ru-RU" sz="2400" dirty="0" smtClean="0">
                <a:solidFill>
                  <a:srgbClr val="C00000"/>
                </a:solidFill>
              </a:rPr>
              <a:t> давно я,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Засох я без тени, увял я без сна и покоя.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Прими же пришельца меж листьев своих изумрудных,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Немало я знаю рассказов мудреных и чудных".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35718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"На что мне тебя? - отвечает младая чинара,-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Ты пылен и желт - и сынам моим свежим не пара.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Ты много видал - да к чему мне твои небылицы?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Мой слух утомили давно уж и райские птицы.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656b153ed8ae7cd79b8b5b96db88db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857652" cy="3857652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8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Иди себе дальше; о странник! тебя я не знаю!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Я солнцем любима, цвету для него и блистаю;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По небу я ветви раскинула здесь на просторе,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корни мои умывает холодное море".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7131ffe856cda328b7d3d67287f23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602" y="357166"/>
            <a:ext cx="4800634" cy="3000396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230</Words>
  <Application>Microsoft Office PowerPoint</Application>
  <PresentationFormat>Экран (4:3)</PresentationFormat>
  <Paragraphs>26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Михаил Юрьевич Лермонтов   “Листок”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Николаевич</dc:creator>
  <cp:lastModifiedBy>Николаевич</cp:lastModifiedBy>
  <cp:revision>20</cp:revision>
  <dcterms:created xsi:type="dcterms:W3CDTF">2016-11-17T06:44:33Z</dcterms:created>
  <dcterms:modified xsi:type="dcterms:W3CDTF">2016-11-17T09:56:21Z</dcterms:modified>
</cp:coreProperties>
</file>