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F8BE5-BE2D-4897-80E6-ABE6C2F1562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91710-B036-4264-B642-CB8248ED1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2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1710-B036-4264-B642-CB8248ED106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3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1710-B036-4264-B642-CB8248ED106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1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714A-856A-47DC-855A-85F1745551C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EC33-2332-473D-8CF8-19F2CA54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714A-856A-47DC-855A-85F1745551C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EC33-2332-473D-8CF8-19F2CA54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714A-856A-47DC-855A-85F1745551C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EC33-2332-473D-8CF8-19F2CA54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714A-856A-47DC-855A-85F1745551C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EC33-2332-473D-8CF8-19F2CA54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714A-856A-47DC-855A-85F1745551C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EC33-2332-473D-8CF8-19F2CA54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714A-856A-47DC-855A-85F1745551C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EC33-2332-473D-8CF8-19F2CA54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714A-856A-47DC-855A-85F1745551C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EC33-2332-473D-8CF8-19F2CA54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714A-856A-47DC-855A-85F1745551C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EC33-2332-473D-8CF8-19F2CA54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714A-856A-47DC-855A-85F1745551C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EC33-2332-473D-8CF8-19F2CA54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714A-856A-47DC-855A-85F1745551C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EC33-2332-473D-8CF8-19F2CA54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714A-856A-47DC-855A-85F1745551C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EC33-2332-473D-8CF8-19F2CA54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714A-856A-47DC-855A-85F1745551C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EC33-2332-473D-8CF8-19F2CA54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5/03/30/12904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Искитим</a:t>
            </a:r>
            <a:endParaRPr lang="ru-RU" sz="6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7200800" cy="10081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</a:p>
          <a:p>
            <a:r>
              <a:rPr lang="ru-RU" sz="5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Город строящий города</a:t>
            </a:r>
            <a:endParaRPr lang="ru-RU" sz="5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568" y="602700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Выполнила ученица 5 б класса Мельник Дарья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.panoramio.com/photos/large/59554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3"/>
                </a:solidFill>
              </a:rPr>
              <a:t>Искитим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212976"/>
            <a:ext cx="8229600" cy="36450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Город в Новосибирской области России. Образует городской округ город </a:t>
            </a:r>
            <a:r>
              <a:rPr lang="ru-RU" sz="4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Искитим</a:t>
            </a:r>
            <a:r>
              <a:rPr lang="ru-RU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а также является административным центром </a:t>
            </a:r>
            <a:r>
              <a:rPr lang="ru-RU" sz="4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Искитимского</a:t>
            </a:r>
            <a:r>
              <a:rPr lang="ru-RU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района. Входит в Новосибирскую агломерацию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mw2.google.com/mw-panoramio/photos/medium/2538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ФЛАГ                        ГЕРБ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9" name="Picture 9" descr="Flag of Iskitim (Novosibirsk oblast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628800"/>
            <a:ext cx="4110761" cy="4464496"/>
          </a:xfrm>
          <a:prstGeom prst="rect">
            <a:avLst/>
          </a:prstGeom>
          <a:noFill/>
        </p:spPr>
      </p:pic>
      <p:pic>
        <p:nvPicPr>
          <p:cNvPr id="5131" name="Picture 11" descr="Coat of arms of Iskit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4032448" cy="5028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w2.google.com/mw-panoramio/photos/medium/20648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Старый герб </a:t>
            </a:r>
            <a:r>
              <a:rPr lang="ru-RU" dirty="0" err="1" smtClean="0"/>
              <a:t>Искитима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8" name="Picture 6" descr="https://upload.wikimedia.org/wikipedia/commons/thumb/3/38/Iskitim_city_coa.png/150px-Iskitim_city_c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84784"/>
            <a:ext cx="3744416" cy="5591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w2.google.com/mw-panoramio/photos/medium/7571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70202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Искитим</a:t>
            </a:r>
            <a:r>
              <a:rPr lang="ru-RU" dirty="0">
                <a:solidFill>
                  <a:schemeClr val="bg1"/>
                </a:solidFill>
              </a:rPr>
              <a:t>: от названия проживавшей в данной местности древней племенной группы степных </a:t>
            </a:r>
            <a:r>
              <a:rPr lang="ru-RU" dirty="0" err="1" smtClean="0">
                <a:solidFill>
                  <a:schemeClr val="bg1"/>
                </a:solidFill>
              </a:rPr>
              <a:t>телеутов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которые называли себя «</a:t>
            </a:r>
            <a:r>
              <a:rPr lang="ru-RU" dirty="0" err="1">
                <a:solidFill>
                  <a:schemeClr val="bg1"/>
                </a:solidFill>
              </a:rPr>
              <a:t>аскиштим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ашкитим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азкештим</a:t>
            </a:r>
            <a:r>
              <a:rPr lang="ru-RU" dirty="0">
                <a:solidFill>
                  <a:schemeClr val="bg1"/>
                </a:solidFill>
              </a:rPr>
              <a:t>)»; </a:t>
            </a:r>
            <a:r>
              <a:rPr lang="ru-RU" dirty="0" err="1" smtClean="0">
                <a:solidFill>
                  <a:schemeClr val="bg1"/>
                </a:solidFill>
              </a:rPr>
              <a:t>стюрского</a:t>
            </a:r>
            <a:r>
              <a:rPr lang="ru-RU" dirty="0">
                <a:solidFill>
                  <a:schemeClr val="bg1"/>
                </a:solidFill>
              </a:rPr>
              <a:t> — «яма» или «чаша», действительно город находится в </a:t>
            </a:r>
            <a:r>
              <a:rPr lang="ru-RU" dirty="0" err="1" smtClean="0">
                <a:solidFill>
                  <a:schemeClr val="bg1"/>
                </a:solidFill>
              </a:rPr>
              <a:t>котловине</a:t>
            </a:r>
            <a:r>
              <a:rPr lang="ru-RU" baseline="30000" dirty="0" err="1">
                <a:solidFill>
                  <a:schemeClr val="bg1"/>
                </a:solidFill>
              </a:rPr>
              <a:t>.</a:t>
            </a:r>
            <a:r>
              <a:rPr lang="ru-RU" dirty="0" err="1" smtClean="0">
                <a:solidFill>
                  <a:schemeClr val="bg1"/>
                </a:solidFill>
              </a:rPr>
              <a:t>Этот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кочевой народ пришёл в Южную Сибирь (и, в частности, в </a:t>
            </a:r>
            <a:r>
              <a:rPr lang="ru-RU" dirty="0" err="1">
                <a:solidFill>
                  <a:schemeClr val="bg1"/>
                </a:solidFill>
              </a:rPr>
              <a:t>Приобье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в</a:t>
            </a:r>
            <a:r>
              <a:rPr lang="ru-RU" dirty="0">
                <a:solidFill>
                  <a:schemeClr val="bg1"/>
                </a:solidFill>
              </a:rPr>
              <a:t> XV—XVII вв. в границах </a:t>
            </a:r>
            <a:r>
              <a:rPr lang="ru-RU" dirty="0" err="1" smtClean="0">
                <a:solidFill>
                  <a:schemeClr val="bg1"/>
                </a:solidFill>
              </a:rPr>
              <a:t>Ойранского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При этом вытеснили ранее жившие здесь финно-угорские народы. Плотность населения в Западной Сибири в Средние века была крайне малой и общая численность </a:t>
            </a:r>
            <a:r>
              <a:rPr lang="ru-RU" dirty="0" err="1">
                <a:solidFill>
                  <a:schemeClr val="bg1"/>
                </a:solidFill>
              </a:rPr>
              <a:t>телеутов</a:t>
            </a:r>
            <a:r>
              <a:rPr lang="ru-RU" dirty="0">
                <a:solidFill>
                  <a:schemeClr val="bg1"/>
                </a:solidFill>
              </a:rPr>
              <a:t> к XVII веку в Верхнем </a:t>
            </a:r>
            <a:r>
              <a:rPr lang="ru-RU" dirty="0" err="1">
                <a:solidFill>
                  <a:schemeClr val="bg1"/>
                </a:solidFill>
              </a:rPr>
              <a:t>Приобье</a:t>
            </a:r>
            <a:r>
              <a:rPr lang="ru-RU" dirty="0">
                <a:solidFill>
                  <a:schemeClr val="bg1"/>
                </a:solidFill>
              </a:rPr>
              <a:t> и в предгорьях Алтая составляла всего несколько тысяч человек. В следующие два века доминирующим населением становится русское </a:t>
            </a:r>
            <a:r>
              <a:rPr lang="ru-RU" dirty="0" smtClean="0">
                <a:solidFill>
                  <a:schemeClr val="bg1"/>
                </a:solidFill>
              </a:rPr>
              <a:t>казачество и </a:t>
            </a:r>
            <a:r>
              <a:rPr lang="ru-RU" dirty="0">
                <a:solidFill>
                  <a:schemeClr val="bg1"/>
                </a:solidFill>
              </a:rPr>
              <a:t>русское крестьянство.</a:t>
            </a:r>
          </a:p>
          <a:p>
            <a:r>
              <a:rPr lang="ru-RU" dirty="0">
                <a:solidFill>
                  <a:schemeClr val="bg1"/>
                </a:solidFill>
              </a:rPr>
              <a:t>При </a:t>
            </a:r>
            <a:r>
              <a:rPr lang="ru-RU" dirty="0" smtClean="0">
                <a:solidFill>
                  <a:schemeClr val="bg1"/>
                </a:solidFill>
              </a:rPr>
              <a:t>повторном</a:t>
            </a:r>
            <a:r>
              <a:rPr lang="ru-RU" dirty="0">
                <a:solidFill>
                  <a:schemeClr val="bg1"/>
                </a:solidFill>
              </a:rPr>
              <a:t> присоединении Сибири в 1604 году строится крупный </a:t>
            </a:r>
            <a:r>
              <a:rPr lang="ru-RU" dirty="0" smtClean="0">
                <a:solidFill>
                  <a:schemeClr val="bg1"/>
                </a:solidFill>
              </a:rPr>
              <a:t>Томский </a:t>
            </a:r>
            <a:r>
              <a:rPr lang="ru-RU" dirty="0" err="1" smtClean="0">
                <a:solidFill>
                  <a:schemeClr val="bg1"/>
                </a:solidFill>
              </a:rPr>
              <a:t>острок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от которого казаки строят цепь новых оборонительных (от </a:t>
            </a:r>
            <a:r>
              <a:rPr lang="ru-RU" dirty="0" err="1">
                <a:solidFill>
                  <a:schemeClr val="bg1"/>
                </a:solidFill>
              </a:rPr>
              <a:t>джунгаров</a:t>
            </a:r>
            <a:r>
              <a:rPr lang="ru-RU" dirty="0">
                <a:solidFill>
                  <a:schemeClr val="bg1"/>
                </a:solidFill>
              </a:rPr>
              <a:t> и киргизских племён) острогов, в числе которых один — в районе </a:t>
            </a:r>
            <a:r>
              <a:rPr lang="ru-RU" dirty="0" smtClean="0">
                <a:solidFill>
                  <a:schemeClr val="bg1"/>
                </a:solidFill>
              </a:rPr>
              <a:t>современного Берлина . </a:t>
            </a:r>
            <a:r>
              <a:rPr lang="ru-RU" dirty="0">
                <a:solidFill>
                  <a:schemeClr val="bg1"/>
                </a:solidFill>
              </a:rPr>
              <a:t>Остроги окружаются казацкими </a:t>
            </a:r>
            <a:r>
              <a:rPr lang="ru-RU" dirty="0" smtClean="0">
                <a:solidFill>
                  <a:schemeClr val="bg1"/>
                </a:solidFill>
              </a:rPr>
              <a:t>засеками</a:t>
            </a:r>
            <a:r>
              <a:rPr lang="ru-RU" dirty="0">
                <a:solidFill>
                  <a:schemeClr val="bg1"/>
                </a:solidFill>
              </a:rPr>
              <a:t> и поселениями.</a:t>
            </a:r>
          </a:p>
          <a:p>
            <a:r>
              <a:rPr lang="ru-RU" dirty="0">
                <a:solidFill>
                  <a:schemeClr val="bg1"/>
                </a:solidFill>
              </a:rPr>
              <a:t>В </a:t>
            </a:r>
            <a:r>
              <a:rPr lang="ru-RU" dirty="0" smtClean="0">
                <a:solidFill>
                  <a:schemeClr val="bg1"/>
                </a:solidFill>
              </a:rPr>
              <a:t>1717 году</a:t>
            </a:r>
            <a:r>
              <a:rPr lang="ru-RU" dirty="0">
                <a:solidFill>
                  <a:schemeClr val="bg1"/>
                </a:solidFill>
              </a:rPr>
              <a:t> появились деревни: Шипуново, </a:t>
            </a:r>
            <a:r>
              <a:rPr lang="ru-RU" dirty="0" err="1">
                <a:solidFill>
                  <a:schemeClr val="bg1"/>
                </a:solidFill>
              </a:rPr>
              <a:t>Койново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Чернодырово</a:t>
            </a:r>
            <a:r>
              <a:rPr lang="ru-RU" dirty="0">
                <a:solidFill>
                  <a:schemeClr val="bg1"/>
                </a:solidFill>
              </a:rPr>
              <a:t> (по названию реки </a:t>
            </a:r>
            <a:r>
              <a:rPr lang="ru-RU" dirty="0" err="1">
                <a:solidFill>
                  <a:schemeClr val="bg1"/>
                </a:solidFill>
              </a:rPr>
              <a:t>Чернодырихи</a:t>
            </a:r>
            <a:r>
              <a:rPr lang="ru-RU" dirty="0">
                <a:solidFill>
                  <a:schemeClr val="bg1"/>
                </a:solidFill>
              </a:rPr>
              <a:t>, которая в советское время переименована в Чёрную) и </a:t>
            </a:r>
            <a:r>
              <a:rPr lang="ru-RU" dirty="0" err="1">
                <a:solidFill>
                  <a:schemeClr val="bg1"/>
                </a:solidFill>
              </a:rPr>
              <a:t>Вылково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В XIX и в начале XX века территория окрестностей будущего </a:t>
            </a:r>
            <a:r>
              <a:rPr lang="ru-RU" dirty="0" err="1">
                <a:solidFill>
                  <a:schemeClr val="bg1"/>
                </a:solidFill>
              </a:rPr>
              <a:t>Искитима</a:t>
            </a:r>
            <a:r>
              <a:rPr lang="ru-RU" dirty="0">
                <a:solidFill>
                  <a:schemeClr val="bg1"/>
                </a:solidFill>
              </a:rPr>
              <a:t> относилась </a:t>
            </a:r>
            <a:r>
              <a:rPr lang="ru-RU" dirty="0" smtClean="0">
                <a:solidFill>
                  <a:schemeClr val="bg1"/>
                </a:solidFill>
              </a:rPr>
              <a:t>к Томской губернии, </a:t>
            </a:r>
            <a:r>
              <a:rPr lang="ru-RU" dirty="0">
                <a:solidFill>
                  <a:schemeClr val="bg1"/>
                </a:solidFill>
              </a:rPr>
              <a:t>после Революции 1917 года </a:t>
            </a:r>
            <a:r>
              <a:rPr lang="ru-RU" dirty="0" smtClean="0">
                <a:solidFill>
                  <a:schemeClr val="bg1"/>
                </a:solidFill>
              </a:rPr>
              <a:t>—</a:t>
            </a:r>
            <a:r>
              <a:rPr lang="ru-RU" dirty="0" err="1" smtClean="0">
                <a:solidFill>
                  <a:schemeClr val="bg1"/>
                </a:solidFill>
              </a:rPr>
              <a:t>Барабинскому</a:t>
            </a:r>
            <a:r>
              <a:rPr lang="ru-RU" dirty="0" smtClean="0">
                <a:solidFill>
                  <a:schemeClr val="bg1"/>
                </a:solidFill>
              </a:rPr>
              <a:t> уезду.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Искитим (Россия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5597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3"/>
            <a:ext cx="8229600" cy="2520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sz="1800" dirty="0" smtClean="0"/>
              <a:t>Москва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ru-RU" sz="1800" dirty="0" smtClean="0"/>
              <a:t>                                                                  </a:t>
            </a:r>
            <a:r>
              <a:rPr lang="ru-RU" sz="1800" dirty="0" err="1" smtClean="0"/>
              <a:t>Искитим</a:t>
            </a:r>
            <a:endParaRPr lang="ru-RU" sz="1800" dirty="0"/>
          </a:p>
        </p:txBody>
      </p:sp>
      <p:sp>
        <p:nvSpPr>
          <p:cNvPr id="5" name="Овал 4"/>
          <p:cNvSpPr/>
          <p:nvPr/>
        </p:nvSpPr>
        <p:spPr>
          <a:xfrm>
            <a:off x="1403648" y="328498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51920" y="53012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otoham.ru/img/picture/Dec/04/e49c905cd0d9a9170535f70396849595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b="1" dirty="0">
                <a:solidFill>
                  <a:schemeClr val="bg1"/>
                </a:solidFill>
              </a:rPr>
              <a:t>учреждения культуры города </a:t>
            </a:r>
            <a:r>
              <a:rPr lang="ru-RU" sz="3800" b="1" dirty="0" err="1" smtClean="0">
                <a:solidFill>
                  <a:schemeClr val="bg1"/>
                </a:solidFill>
              </a:rPr>
              <a:t>Искитим</a:t>
            </a:r>
            <a:endParaRPr lang="ru-RU" sz="38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800" dirty="0">
                <a:solidFill>
                  <a:schemeClr val="bg1"/>
                </a:solidFill>
              </a:rPr>
              <a:t>Дворец культуры «Россия» (имеются 2 кинозала)</a:t>
            </a:r>
          </a:p>
          <a:p>
            <a:pPr>
              <a:buNone/>
            </a:pPr>
            <a:r>
              <a:rPr lang="ru-RU" sz="3800" dirty="0">
                <a:solidFill>
                  <a:schemeClr val="bg1"/>
                </a:solidFill>
              </a:rPr>
              <a:t>МБОУ дополнительного образования детей «Детская музыкальная школа» города </a:t>
            </a:r>
            <a:r>
              <a:rPr lang="ru-RU" sz="3800" dirty="0" err="1">
                <a:solidFill>
                  <a:schemeClr val="bg1"/>
                </a:solidFill>
              </a:rPr>
              <a:t>Искитима</a:t>
            </a:r>
            <a:r>
              <a:rPr lang="ru-RU" sz="3800" dirty="0">
                <a:solidFill>
                  <a:schemeClr val="bg1"/>
                </a:solidFill>
              </a:rPr>
              <a:t> Новосибирской области</a:t>
            </a:r>
          </a:p>
          <a:p>
            <a:pPr>
              <a:buNone/>
            </a:pPr>
            <a:r>
              <a:rPr lang="ru-RU" sz="3800" dirty="0">
                <a:solidFill>
                  <a:schemeClr val="bg1"/>
                </a:solidFill>
              </a:rPr>
              <a:t>МБОУ дополнительного образования детей «Детская школа искусств» города </a:t>
            </a:r>
            <a:r>
              <a:rPr lang="ru-RU" sz="3800" dirty="0" err="1" smtClean="0">
                <a:solidFill>
                  <a:schemeClr val="bg1"/>
                </a:solidFill>
              </a:rPr>
              <a:t>Искитима</a:t>
            </a:r>
            <a:endParaRPr lang="ru-RU" sz="3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Новосибирской </a:t>
            </a:r>
            <a:r>
              <a:rPr lang="ru-RU" sz="3800" dirty="0">
                <a:solidFill>
                  <a:schemeClr val="bg1"/>
                </a:solidFill>
              </a:rPr>
              <a:t>области</a:t>
            </a:r>
          </a:p>
          <a:p>
            <a:pPr>
              <a:buNone/>
            </a:pPr>
            <a:r>
              <a:rPr lang="ru-RU" sz="3800" dirty="0">
                <a:solidFill>
                  <a:schemeClr val="bg1"/>
                </a:solidFill>
              </a:rPr>
              <a:t>МБУ ДК «Молодость» города </a:t>
            </a:r>
            <a:r>
              <a:rPr lang="ru-RU" sz="3800" dirty="0" err="1">
                <a:solidFill>
                  <a:schemeClr val="bg1"/>
                </a:solidFill>
              </a:rPr>
              <a:t>Искитима</a:t>
            </a:r>
            <a:r>
              <a:rPr lang="ru-RU" sz="3800" dirty="0">
                <a:solidFill>
                  <a:schemeClr val="bg1"/>
                </a:solidFill>
              </a:rPr>
              <a:t> Новосибирской области</a:t>
            </a:r>
          </a:p>
          <a:p>
            <a:pPr>
              <a:buNone/>
            </a:pPr>
            <a:r>
              <a:rPr lang="ru-RU" sz="3800" dirty="0">
                <a:solidFill>
                  <a:schemeClr val="bg1"/>
                </a:solidFill>
              </a:rPr>
              <a:t>МБУ ДК «Октябрь» города </a:t>
            </a:r>
            <a:r>
              <a:rPr lang="ru-RU" sz="3800" dirty="0" err="1">
                <a:solidFill>
                  <a:schemeClr val="bg1"/>
                </a:solidFill>
              </a:rPr>
              <a:t>Искитима</a:t>
            </a:r>
            <a:r>
              <a:rPr lang="ru-RU" sz="3800" dirty="0">
                <a:solidFill>
                  <a:schemeClr val="bg1"/>
                </a:solidFill>
              </a:rPr>
              <a:t> Новосибирской области</a:t>
            </a:r>
          </a:p>
          <a:p>
            <a:pPr>
              <a:buNone/>
            </a:pPr>
            <a:r>
              <a:rPr lang="ru-RU" sz="3800" dirty="0">
                <a:solidFill>
                  <a:schemeClr val="bg1"/>
                </a:solidFill>
              </a:rPr>
              <a:t>МБУ культуры «</a:t>
            </a:r>
            <a:r>
              <a:rPr lang="ru-RU" sz="3800" dirty="0" err="1">
                <a:solidFill>
                  <a:schemeClr val="bg1"/>
                </a:solidFill>
              </a:rPr>
              <a:t>Искитимский</a:t>
            </a:r>
            <a:r>
              <a:rPr lang="ru-RU" sz="3800" dirty="0">
                <a:solidFill>
                  <a:schemeClr val="bg1"/>
                </a:solidFill>
              </a:rPr>
              <a:t> городской историко-художественный музей» </a:t>
            </a:r>
            <a:r>
              <a:rPr lang="ru-RU" sz="3800" dirty="0" smtClean="0">
                <a:solidFill>
                  <a:schemeClr val="bg1"/>
                </a:solidFill>
              </a:rPr>
              <a:t>города</a:t>
            </a:r>
          </a:p>
          <a:p>
            <a:pPr>
              <a:buNone/>
            </a:pPr>
            <a:r>
              <a:rPr lang="ru-RU" sz="3800" dirty="0" err="1" smtClean="0">
                <a:solidFill>
                  <a:schemeClr val="bg1"/>
                </a:solidFill>
              </a:rPr>
              <a:t>ИскитимаНовосибирской</a:t>
            </a:r>
            <a:r>
              <a:rPr lang="ru-RU" sz="3800" dirty="0" smtClean="0">
                <a:solidFill>
                  <a:schemeClr val="bg1"/>
                </a:solidFill>
              </a:rPr>
              <a:t> </a:t>
            </a:r>
            <a:r>
              <a:rPr lang="ru-RU" sz="3800" dirty="0">
                <a:solidFill>
                  <a:schemeClr val="bg1"/>
                </a:solidFill>
              </a:rPr>
              <a:t>области</a:t>
            </a:r>
          </a:p>
          <a:p>
            <a:pPr>
              <a:buNone/>
            </a:pPr>
            <a:r>
              <a:rPr lang="ru-RU" sz="3800" dirty="0">
                <a:solidFill>
                  <a:schemeClr val="bg1"/>
                </a:solidFill>
              </a:rPr>
              <a:t>МБУ Парк культуры и отдыха им. И. В. </a:t>
            </a:r>
            <a:r>
              <a:rPr lang="ru-RU" sz="3800" dirty="0" err="1">
                <a:solidFill>
                  <a:schemeClr val="bg1"/>
                </a:solidFill>
              </a:rPr>
              <a:t>Коротеева</a:t>
            </a:r>
            <a:r>
              <a:rPr lang="ru-RU" sz="3800" dirty="0">
                <a:solidFill>
                  <a:schemeClr val="bg1"/>
                </a:solidFill>
              </a:rPr>
              <a:t> города </a:t>
            </a:r>
            <a:r>
              <a:rPr lang="ru-RU" sz="3800" dirty="0" err="1">
                <a:solidFill>
                  <a:schemeClr val="bg1"/>
                </a:solidFill>
              </a:rPr>
              <a:t>Искитима</a:t>
            </a:r>
            <a:r>
              <a:rPr lang="ru-RU" sz="3800" dirty="0">
                <a:solidFill>
                  <a:schemeClr val="bg1"/>
                </a:solidFill>
              </a:rPr>
              <a:t> Новосибирской области</a:t>
            </a:r>
          </a:p>
          <a:p>
            <a:pPr>
              <a:buNone/>
            </a:pPr>
            <a:r>
              <a:rPr lang="ru-RU" sz="3800" dirty="0">
                <a:solidFill>
                  <a:schemeClr val="bg1"/>
                </a:solidFill>
              </a:rPr>
              <a:t>МБУ «Централизованная библиотечная система» города </a:t>
            </a:r>
            <a:r>
              <a:rPr lang="ru-RU" sz="3800" dirty="0" err="1">
                <a:solidFill>
                  <a:schemeClr val="bg1"/>
                </a:solidFill>
              </a:rPr>
              <a:t>Искитима</a:t>
            </a:r>
            <a:r>
              <a:rPr lang="ru-RU" sz="3800" dirty="0">
                <a:solidFill>
                  <a:schemeClr val="bg1"/>
                </a:solidFill>
              </a:rPr>
              <a:t> Новосибирской области (Центральная библиотека)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bg1"/>
                </a:solidFill>
              </a:rPr>
              <a:t>Спорткомплексы</a:t>
            </a:r>
            <a:endParaRPr lang="ru-RU" sz="38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800" dirty="0">
                <a:solidFill>
                  <a:schemeClr val="bg1"/>
                </a:solidFill>
              </a:rPr>
              <a:t>Спорткомплекс «Заря»</a:t>
            </a:r>
          </a:p>
          <a:p>
            <a:pPr>
              <a:buNone/>
            </a:pPr>
            <a:r>
              <a:rPr lang="ru-RU" sz="3800" dirty="0">
                <a:solidFill>
                  <a:schemeClr val="bg1"/>
                </a:solidFill>
              </a:rPr>
              <a:t>Бассейн «Коралл»</a:t>
            </a:r>
          </a:p>
          <a:p>
            <a:pPr>
              <a:buNone/>
            </a:pPr>
            <a:r>
              <a:rPr lang="ru-RU" sz="3800" dirty="0">
                <a:solidFill>
                  <a:schemeClr val="bg1"/>
                </a:solidFill>
              </a:rPr>
              <a:t>Спорткомплекс «</a:t>
            </a:r>
            <a:r>
              <a:rPr lang="ru-RU" sz="3800" dirty="0" err="1">
                <a:solidFill>
                  <a:schemeClr val="bg1"/>
                </a:solidFill>
              </a:rPr>
              <a:t>Дюсш</a:t>
            </a:r>
            <a:r>
              <a:rPr lang="ru-RU" sz="3800" dirty="0">
                <a:solidFill>
                  <a:schemeClr val="bg1"/>
                </a:solidFill>
              </a:rPr>
              <a:t>» (Детско-юношеская спортивная школа)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2530" name="Picture 2" descr="http://okartinkah.ru/img/spasibo-za-vnimanie-kartinki-dlya-prezentacii-2186/spasibo-za-vnimanie-kartinki-dlya-prezentacii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138</Words>
  <Application>Microsoft Office PowerPoint</Application>
  <PresentationFormat>Экран (4:3)</PresentationFormat>
  <Paragraphs>36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Искитим</vt:lpstr>
      <vt:lpstr>Искитим</vt:lpstr>
      <vt:lpstr>ФЛАГ                        ГЕРБ</vt:lpstr>
      <vt:lpstr>Старый герб Искитима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Искитим</dc:title>
  <dc:creator>www</dc:creator>
  <cp:lastModifiedBy>Teacher</cp:lastModifiedBy>
  <cp:revision>5</cp:revision>
  <dcterms:created xsi:type="dcterms:W3CDTF">2016-01-25T08:48:59Z</dcterms:created>
  <dcterms:modified xsi:type="dcterms:W3CDTF">2016-01-26T05:58:58Z</dcterms:modified>
</cp:coreProperties>
</file>